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6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gregg\Cars\1937 Ford Fordor\misc pics\IMG_15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04800" y="1611868"/>
            <a:ext cx="79248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Is this a 37 part?  Does it mount inside or outside of the grille/fender assembly?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gregg</dc:creator>
  <cp:lastModifiedBy>gregg</cp:lastModifiedBy>
  <cp:revision>1</cp:revision>
  <dcterms:created xsi:type="dcterms:W3CDTF">2006-08-16T00:00:00Z</dcterms:created>
  <dcterms:modified xsi:type="dcterms:W3CDTF">2017-09-23T22:18:47Z</dcterms:modified>
</cp:coreProperties>
</file>